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C1C"/>
    <a:srgbClr val="1F1F1F"/>
    <a:srgbClr val="060606"/>
    <a:srgbClr val="8B8E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8E8F0-12B8-41C2-8BA2-0A96C872B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4EADE1-45B0-4E61-A472-EBDA5B4DE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B436CA-27D4-4789-8821-152E88C48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71F04-7657-49B4-B360-E5DC979AE15F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17F92-7D76-4C65-92A8-48B24B4D5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E2237-60C6-4119-AFBA-EC3B6849B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BEC39-D304-4313-9A65-9DD2FFE38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188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D0F45-A6BC-4A2F-8A07-27A3A2495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5DB0B0-CB09-4CBE-939D-1B466C5953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25CFF-2860-4324-99DD-BBB58CF95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71F04-7657-49B4-B360-E5DC979AE15F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328EB-1CCF-4566-A192-D06A8ABB7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3DBD6-74BF-4657-8F87-947E8F0F3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BEC39-D304-4313-9A65-9DD2FFE38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023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D96D5D-2147-461F-A8B3-FF196F93B3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4924D8-83DC-4447-9F83-3B9748060D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CABD89-1882-4708-A9BC-8ED8651D7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71F04-7657-49B4-B360-E5DC979AE15F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63A19-51A1-4D9B-80DD-31EAAD345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7808D-DE6F-4CED-ACA7-2AAAF2F83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BEC39-D304-4313-9A65-9DD2FFE38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476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95214-AA34-4752-9329-75202D2E2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AE691-5002-4774-BAE7-DA289A394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B3FE8-4DA6-4E23-866C-0B637657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71F04-7657-49B4-B360-E5DC979AE15F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2C1C8-57E8-4A02-A932-A15B83528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7DBA4-6A78-4ABC-A1CF-BD9A3310B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BEC39-D304-4313-9A65-9DD2FFE38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115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A0FD7-D699-4EA3-B666-62AE78A0F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3B048-11A4-4894-BC24-638C3C1E8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A4DAA7-0889-4F56-9F02-AC73E1AD6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71F04-7657-49B4-B360-E5DC979AE15F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4219F-9EF7-40F2-8ED6-AB22EFDAF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FAC8C-127E-43F3-8CD7-4B1D2330C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BEC39-D304-4313-9A65-9DD2FFE38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743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BC4FA-D42B-4362-AC58-E70B27A8F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32A7C-0136-4217-A388-A7A6E71FC6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7003AE-7D83-4461-9A12-F2182024BA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073FAD-27AB-4537-BDB7-10E1B23AC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71F04-7657-49B4-B360-E5DC979AE15F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B710E0-31A0-4BE9-95A5-54FE9A6FF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9C5DE3-2A39-48F4-A1B7-51708742D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BEC39-D304-4313-9A65-9DD2FFE38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243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F377-C66E-4229-8A3C-D8DCF5D98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F69940-E2B5-4BC9-8AAC-CA6E53BA0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4D21A8-6EA1-4D7E-87D4-7D25925771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DC608-27A3-4D3E-B5E0-32F0107612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733CB3-EFC3-4F83-8EE4-3E9A2EDBE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78C5C8-C081-402B-A6A2-54D3ED8A4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71F04-7657-49B4-B360-E5DC979AE15F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F1F4A8-F0B0-42F7-82B5-831540ABF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A63D5F-6D49-4E25-84B8-D7E61F3F2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BEC39-D304-4313-9A65-9DD2FFE38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886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B4F64-6B3B-473F-8266-9F3E2B5A3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CDB6FC-8EA0-4595-BA27-5421C33D9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71F04-7657-49B4-B360-E5DC979AE15F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E8E841-D76E-4101-A362-52E712205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9CFCC2-FBA3-412E-A15C-3F9785EE6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BEC39-D304-4313-9A65-9DD2FFE38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41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EA0EE8-23B2-4FE8-9083-5BFF477AB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71F04-7657-49B4-B360-E5DC979AE15F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DB8E26-BB73-4C92-9AF5-F6A5E511F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C784A-3B6F-49CF-8727-7291A0258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BEC39-D304-4313-9A65-9DD2FFE38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01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DF833-18EA-4503-8F18-B8DFF4E68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DFC10-B2C9-41D1-8A66-04F37418E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FC8479-14B9-44ED-A75F-F6B916D28C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C8504D-951E-4FD0-B812-DC7B42BCF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71F04-7657-49B4-B360-E5DC979AE15F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0C4E2F-A3E0-4147-BC05-4B2AAC392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2574B6-053D-4C52-A463-1579BCA73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BEC39-D304-4313-9A65-9DD2FFE38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784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502D4-5B9D-482D-8AEC-72D8ADF2B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AAD48E-FA82-480C-BF0D-5B804B20AD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F64269-28A4-4FBB-984E-7929ED9256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F3219A-800A-4E46-BAFA-23AF49AC9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71F04-7657-49B4-B360-E5DC979AE15F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ECF5B0-3F21-44FD-BA22-9DAEC6E6B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A3E570-A78E-4556-9133-E015AC1E7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BEC39-D304-4313-9A65-9DD2FFE38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239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FD72D1-D648-40C3-B91D-A071DD5B7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A8FF11-391C-40F0-8773-7813691AC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E2373-0731-440D-8AB9-52310E6041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71F04-7657-49B4-B360-E5DC979AE15F}" type="datetimeFigureOut">
              <a:rPr lang="en-US" smtClean="0"/>
              <a:t>12/28/2018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E5853-9E59-4EA1-936F-DB4AE814A6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136070-9F2F-44AD-9E56-BD7B59A2FA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BEC39-D304-4313-9A65-9DD2FFE38F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93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9D17DE-1C6E-4B71-9F60-873ECF59A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DD0330"/>
                </a:solidFill>
              </a:rPr>
              <a:t>Deploying to Firebase</a:t>
            </a:r>
          </a:p>
        </p:txBody>
      </p:sp>
    </p:spTree>
    <p:extLst>
      <p:ext uri="{BB962C8B-B14F-4D97-AF65-F5344CB8AC3E}">
        <p14:creationId xmlns:p14="http://schemas.microsoft.com/office/powerpoint/2010/main" val="1437677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FB462ED-C382-4F6D-92D8-D38A87653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448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B33216-0D51-4227-A9F7-919DF34F6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BB9D8A6-0320-483A-8A79-33153CCBEF40}"/>
              </a:ext>
            </a:extLst>
          </p:cNvPr>
          <p:cNvSpPr/>
          <p:nvPr/>
        </p:nvSpPr>
        <p:spPr>
          <a:xfrm>
            <a:off x="11304104" y="6480313"/>
            <a:ext cx="795131" cy="278296"/>
          </a:xfrm>
          <a:prstGeom prst="rect">
            <a:avLst/>
          </a:prstGeom>
          <a:solidFill>
            <a:srgbClr val="8B8E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45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228EAC-AE38-45D8-B935-9322DE8E3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5782870-B283-4BE5-8A93-8FD2602ECA8A}"/>
              </a:ext>
            </a:extLst>
          </p:cNvPr>
          <p:cNvSpPr/>
          <p:nvPr/>
        </p:nvSpPr>
        <p:spPr>
          <a:xfrm>
            <a:off x="11277600" y="6387548"/>
            <a:ext cx="821635" cy="371061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214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80777F-0D27-4EAF-BC67-CBF76160B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D711D3F-AD59-4920-BE56-6BC73C768F9C}"/>
              </a:ext>
            </a:extLst>
          </p:cNvPr>
          <p:cNvSpPr/>
          <p:nvPr/>
        </p:nvSpPr>
        <p:spPr>
          <a:xfrm>
            <a:off x="11277600" y="6387548"/>
            <a:ext cx="821635" cy="371061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828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3AEBC5-EF35-4E40-8289-FB06870FC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60DDE3-6D50-4269-B1BB-97D070338D47}"/>
              </a:ext>
            </a:extLst>
          </p:cNvPr>
          <p:cNvSpPr/>
          <p:nvPr/>
        </p:nvSpPr>
        <p:spPr>
          <a:xfrm>
            <a:off x="11277600" y="6387548"/>
            <a:ext cx="821635" cy="371061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4473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40920D-8A79-4EE7-A0F5-B38D9C6E9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74D9073-CC10-4DEC-9D2F-772527450935}"/>
              </a:ext>
            </a:extLst>
          </p:cNvPr>
          <p:cNvSpPr/>
          <p:nvPr/>
        </p:nvSpPr>
        <p:spPr>
          <a:xfrm>
            <a:off x="11277600" y="6387548"/>
            <a:ext cx="821635" cy="371061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987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1180CA-EADF-4469-B879-3C9C63B21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BE878FF-66A0-4719-B456-E5B74E484ABD}"/>
              </a:ext>
            </a:extLst>
          </p:cNvPr>
          <p:cNvSpPr/>
          <p:nvPr/>
        </p:nvSpPr>
        <p:spPr>
          <a:xfrm>
            <a:off x="11277600" y="6387548"/>
            <a:ext cx="821635" cy="371061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984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D1E286-4D96-4DD3-84D3-506D9023B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A19928E-A6C4-401F-B519-FDBE0B27EC9E}"/>
              </a:ext>
            </a:extLst>
          </p:cNvPr>
          <p:cNvSpPr/>
          <p:nvPr/>
        </p:nvSpPr>
        <p:spPr>
          <a:xfrm>
            <a:off x="11277600" y="6387548"/>
            <a:ext cx="821635" cy="371061"/>
          </a:xfrm>
          <a:prstGeom prst="rect">
            <a:avLst/>
          </a:prstGeom>
          <a:solidFill>
            <a:srgbClr val="0606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126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7B44F13-C0BD-4B3D-84A3-04F3689F9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92B4F6A-0C91-44D9-A535-6AAB0D1CB87F}"/>
              </a:ext>
            </a:extLst>
          </p:cNvPr>
          <p:cNvSpPr/>
          <p:nvPr/>
        </p:nvSpPr>
        <p:spPr>
          <a:xfrm>
            <a:off x="11277600" y="6387548"/>
            <a:ext cx="821635" cy="371061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271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D17313-F2F2-468E-8040-F4D213A4A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5BA1FB1-CDD1-4074-B896-5E91FA24A667}"/>
              </a:ext>
            </a:extLst>
          </p:cNvPr>
          <p:cNvSpPr/>
          <p:nvPr/>
        </p:nvSpPr>
        <p:spPr>
          <a:xfrm>
            <a:off x="11277600" y="6387548"/>
            <a:ext cx="821635" cy="371061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71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181C1F-8C3E-4B26-B235-2E48D3D5C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05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DEB59B-88DA-4CD2-B565-88A2D12AF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4391E1-7A39-4A7D-BE98-412C33458CAF}"/>
              </a:ext>
            </a:extLst>
          </p:cNvPr>
          <p:cNvSpPr/>
          <p:nvPr/>
        </p:nvSpPr>
        <p:spPr>
          <a:xfrm>
            <a:off x="11277600" y="6387548"/>
            <a:ext cx="821635" cy="371061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3185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1C20B5-E446-4A6F-9962-CA0FBEB49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35FFF1-3A0E-4C88-937A-8013FB01BF7E}"/>
              </a:ext>
            </a:extLst>
          </p:cNvPr>
          <p:cNvSpPr/>
          <p:nvPr/>
        </p:nvSpPr>
        <p:spPr>
          <a:xfrm>
            <a:off x="11277600" y="6387548"/>
            <a:ext cx="821635" cy="371061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04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70620E-1B5E-4E22-8D90-51EC3295B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979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1A9839-01B2-4A6E-84EB-0304ABE87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93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595975-1A25-4726-A9B3-E6625D53E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954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E0CDF4-FEBB-47E4-925C-CD006ABA9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8A62AE-AF5C-46A5-A322-A9650F363501}"/>
              </a:ext>
            </a:extLst>
          </p:cNvPr>
          <p:cNvSpPr txBox="1"/>
          <p:nvPr/>
        </p:nvSpPr>
        <p:spPr>
          <a:xfrm>
            <a:off x="5446643" y="1391478"/>
            <a:ext cx="382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Don’t have followers name in directory</a:t>
            </a:r>
          </a:p>
        </p:txBody>
      </p:sp>
    </p:spTree>
    <p:extLst>
      <p:ext uri="{BB962C8B-B14F-4D97-AF65-F5344CB8AC3E}">
        <p14:creationId xmlns:p14="http://schemas.microsoft.com/office/powerpoint/2010/main" val="582235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742659-53F1-49BC-8887-88C695E56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023019-D564-46D5-ACEE-95DB7973BB0F}"/>
              </a:ext>
            </a:extLst>
          </p:cNvPr>
          <p:cNvSpPr/>
          <p:nvPr/>
        </p:nvSpPr>
        <p:spPr>
          <a:xfrm>
            <a:off x="11264348" y="6427304"/>
            <a:ext cx="834887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13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677A45-DE05-4BF6-B640-C72F735C5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5833842-F93B-4CC4-8514-937171438256}"/>
              </a:ext>
            </a:extLst>
          </p:cNvPr>
          <p:cNvSpPr/>
          <p:nvPr/>
        </p:nvSpPr>
        <p:spPr>
          <a:xfrm>
            <a:off x="11304104" y="6467061"/>
            <a:ext cx="781879" cy="291548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5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14F1FF-AE5A-44D8-9F62-5316682F6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D5E07B-F182-4F6B-BCA3-97EF8B83CA38}"/>
              </a:ext>
            </a:extLst>
          </p:cNvPr>
          <p:cNvSpPr txBox="1"/>
          <p:nvPr/>
        </p:nvSpPr>
        <p:spPr>
          <a:xfrm>
            <a:off x="5380383" y="1325218"/>
            <a:ext cx="259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refreshing the page.</a:t>
            </a:r>
          </a:p>
        </p:txBody>
      </p:sp>
    </p:spTree>
    <p:extLst>
      <p:ext uri="{BB962C8B-B14F-4D97-AF65-F5344CB8AC3E}">
        <p14:creationId xmlns:p14="http://schemas.microsoft.com/office/powerpoint/2010/main" val="1722445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89B61F-74ED-4F59-9105-1E2DD735D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0733480-2248-4FB1-85B3-69A8400B1C50}"/>
              </a:ext>
            </a:extLst>
          </p:cNvPr>
          <p:cNvSpPr/>
          <p:nvPr/>
        </p:nvSpPr>
        <p:spPr>
          <a:xfrm>
            <a:off x="11264348" y="6427304"/>
            <a:ext cx="834887" cy="331305"/>
          </a:xfrm>
          <a:prstGeom prst="rect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136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3B71E6-4200-4BFB-BD8E-828065450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905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73784C-ABDA-4E1B-B36A-90202890F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95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895A10-C39B-4C1F-A8F1-9DD2AC3DB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06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DECA4E-016D-469A-8E06-1A4A82713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73B090-F8CD-4878-9010-D3BD19743EDA}"/>
              </a:ext>
            </a:extLst>
          </p:cNvPr>
          <p:cNvSpPr txBox="1"/>
          <p:nvPr/>
        </p:nvSpPr>
        <p:spPr>
          <a:xfrm>
            <a:off x="940904" y="5446643"/>
            <a:ext cx="2977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a bunch of other services</a:t>
            </a:r>
          </a:p>
        </p:txBody>
      </p:sp>
    </p:spTree>
    <p:extLst>
      <p:ext uri="{BB962C8B-B14F-4D97-AF65-F5344CB8AC3E}">
        <p14:creationId xmlns:p14="http://schemas.microsoft.com/office/powerpoint/2010/main" val="4037607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963473-D130-4EB0-9951-F4F17EF82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784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23A4BD-DBCE-4F61-A409-7E80AD964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32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8BC4A8-44DF-4240-866E-D013A0464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7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20</Words>
  <Application>Microsoft Office PowerPoint</Application>
  <PresentationFormat>Widescreen</PresentationFormat>
  <Paragraphs>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Deploying to Firebase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Deploying to Firebase</dc:title>
  <dc:creator>Lucid Unity</dc:creator>
  <cp:lastModifiedBy>Lucid Unity</cp:lastModifiedBy>
  <cp:revision>12</cp:revision>
  <dcterms:created xsi:type="dcterms:W3CDTF">2018-12-28T06:28:34Z</dcterms:created>
  <dcterms:modified xsi:type="dcterms:W3CDTF">2018-12-28T06:51:46Z</dcterms:modified>
</cp:coreProperties>
</file>